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7" r:id="rId4"/>
    <p:sldId id="280" r:id="rId5"/>
    <p:sldId id="278" r:id="rId6"/>
    <p:sldId id="279" r:id="rId7"/>
    <p:sldId id="259" r:id="rId8"/>
    <p:sldId id="274" r:id="rId9"/>
    <p:sldId id="268" r:id="rId10"/>
    <p:sldId id="275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73" r:id="rId19"/>
    <p:sldId id="289" r:id="rId20"/>
    <p:sldId id="276" r:id="rId21"/>
    <p:sldId id="290" r:id="rId22"/>
    <p:sldId id="291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E00"/>
    <a:srgbClr val="DE7400"/>
    <a:srgbClr val="4E863A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9C79A5-4A92-4B1D-935A-1F60719287D5}" v="1" dt="2021-03-25T15:19:53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5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Wepprich" userId="3f5a0707fff48cba" providerId="LiveId" clId="{4A9C79A5-4A92-4B1D-935A-1F60719287D5}"/>
    <pc:docChg chg="custSel addSld delSld modSld sldOrd">
      <pc:chgData name="Emil Wepprich" userId="3f5a0707fff48cba" providerId="LiveId" clId="{4A9C79A5-4A92-4B1D-935A-1F60719287D5}" dt="2021-03-25T15:33:35.352" v="96" actId="20577"/>
      <pc:docMkLst>
        <pc:docMk/>
      </pc:docMkLst>
      <pc:sldChg chg="del">
        <pc:chgData name="Emil Wepprich" userId="3f5a0707fff48cba" providerId="LiveId" clId="{4A9C79A5-4A92-4B1D-935A-1F60719287D5}" dt="2021-03-25T13:42:00.410" v="1" actId="2696"/>
        <pc:sldMkLst>
          <pc:docMk/>
          <pc:sldMk cId="4170783713" sldId="258"/>
        </pc:sldMkLst>
      </pc:sldChg>
      <pc:sldChg chg="del">
        <pc:chgData name="Emil Wepprich" userId="3f5a0707fff48cba" providerId="LiveId" clId="{4A9C79A5-4A92-4B1D-935A-1F60719287D5}" dt="2021-03-25T13:42:04.650" v="2" actId="2696"/>
        <pc:sldMkLst>
          <pc:docMk/>
          <pc:sldMk cId="2306867690" sldId="264"/>
        </pc:sldMkLst>
      </pc:sldChg>
      <pc:sldChg chg="del">
        <pc:chgData name="Emil Wepprich" userId="3f5a0707fff48cba" providerId="LiveId" clId="{4A9C79A5-4A92-4B1D-935A-1F60719287D5}" dt="2021-03-25T13:42:08.242" v="3" actId="2696"/>
        <pc:sldMkLst>
          <pc:docMk/>
          <pc:sldMk cId="43946987" sldId="265"/>
        </pc:sldMkLst>
      </pc:sldChg>
      <pc:sldChg chg="del">
        <pc:chgData name="Emil Wepprich" userId="3f5a0707fff48cba" providerId="LiveId" clId="{4A9C79A5-4A92-4B1D-935A-1F60719287D5}" dt="2021-03-25T13:42:25.008" v="7" actId="2696"/>
        <pc:sldMkLst>
          <pc:docMk/>
          <pc:sldMk cId="3223383797" sldId="266"/>
        </pc:sldMkLst>
      </pc:sldChg>
      <pc:sldChg chg="del">
        <pc:chgData name="Emil Wepprich" userId="3f5a0707fff48cba" providerId="LiveId" clId="{4A9C79A5-4A92-4B1D-935A-1F60719287D5}" dt="2021-03-25T13:41:54.774" v="0" actId="2696"/>
        <pc:sldMkLst>
          <pc:docMk/>
          <pc:sldMk cId="791304252" sldId="267"/>
        </pc:sldMkLst>
      </pc:sldChg>
      <pc:sldChg chg="del">
        <pc:chgData name="Emil Wepprich" userId="3f5a0707fff48cba" providerId="LiveId" clId="{4A9C79A5-4A92-4B1D-935A-1F60719287D5}" dt="2021-03-25T13:42:11.423" v="4" actId="2696"/>
        <pc:sldMkLst>
          <pc:docMk/>
          <pc:sldMk cId="3880890658" sldId="269"/>
        </pc:sldMkLst>
      </pc:sldChg>
      <pc:sldChg chg="del">
        <pc:chgData name="Emil Wepprich" userId="3f5a0707fff48cba" providerId="LiveId" clId="{4A9C79A5-4A92-4B1D-935A-1F60719287D5}" dt="2021-03-25T13:42:19.130" v="6" actId="2696"/>
        <pc:sldMkLst>
          <pc:docMk/>
          <pc:sldMk cId="3192791303" sldId="271"/>
        </pc:sldMkLst>
      </pc:sldChg>
      <pc:sldChg chg="del">
        <pc:chgData name="Emil Wepprich" userId="3f5a0707fff48cba" providerId="LiveId" clId="{4A9C79A5-4A92-4B1D-935A-1F60719287D5}" dt="2021-03-25T13:42:14.974" v="5" actId="2696"/>
        <pc:sldMkLst>
          <pc:docMk/>
          <pc:sldMk cId="1653902016" sldId="272"/>
        </pc:sldMkLst>
      </pc:sldChg>
      <pc:sldChg chg="ord">
        <pc:chgData name="Emil Wepprich" userId="3f5a0707fff48cba" providerId="LiveId" clId="{4A9C79A5-4A92-4B1D-935A-1F60719287D5}" dt="2021-03-25T15:30:28.259" v="46"/>
        <pc:sldMkLst>
          <pc:docMk/>
          <pc:sldMk cId="2473950452" sldId="276"/>
        </pc:sldMkLst>
      </pc:sldChg>
      <pc:sldChg chg="add ord">
        <pc:chgData name="Emil Wepprich" userId="3f5a0707fff48cba" providerId="LiveId" clId="{4A9C79A5-4A92-4B1D-935A-1F60719287D5}" dt="2021-03-25T15:19:03.025" v="12"/>
        <pc:sldMkLst>
          <pc:docMk/>
          <pc:sldMk cId="1377885588" sldId="289"/>
        </pc:sldMkLst>
      </pc:sldChg>
      <pc:sldChg chg="addSp modSp new mod ord">
        <pc:chgData name="Emil Wepprich" userId="3f5a0707fff48cba" providerId="LiveId" clId="{4A9C79A5-4A92-4B1D-935A-1F60719287D5}" dt="2021-03-25T15:33:35.352" v="96" actId="20577"/>
        <pc:sldMkLst>
          <pc:docMk/>
          <pc:sldMk cId="3967836354" sldId="290"/>
        </pc:sldMkLst>
        <pc:spChg chg="add mod">
          <ac:chgData name="Emil Wepprich" userId="3f5a0707fff48cba" providerId="LiveId" clId="{4A9C79A5-4A92-4B1D-935A-1F60719287D5}" dt="2021-03-25T15:33:35.352" v="96" actId="20577"/>
          <ac:spMkLst>
            <pc:docMk/>
            <pc:sldMk cId="3967836354" sldId="290"/>
            <ac:spMk id="2" creationId="{60431AD4-406D-4BB6-ACCE-8AA2948B12B4}"/>
          </ac:spMkLst>
        </pc:spChg>
      </pc:sldChg>
      <pc:sldChg chg="add ord">
        <pc:chgData name="Emil Wepprich" userId="3f5a0707fff48cba" providerId="LiveId" clId="{4A9C79A5-4A92-4B1D-935A-1F60719287D5}" dt="2021-03-25T15:33:03.085" v="95"/>
        <pc:sldMkLst>
          <pc:docMk/>
          <pc:sldMk cId="3239415294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22B22-81B2-426B-B13F-917D5E416A9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0819A-7291-4B76-8FE1-C8D3FE5A5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61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8DFF-3B96-41A0-9B28-6E55A2E48E01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C6CA-E053-4EC7-B801-A64BBB98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1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1800" y="3962400"/>
            <a:ext cx="5105400" cy="1066800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029200"/>
            <a:ext cx="4953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10161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216" y="152400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216" y="1371600"/>
            <a:ext cx="6710784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648200"/>
            <a:ext cx="7467600" cy="13447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3148890"/>
            <a:ext cx="7467600" cy="14811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7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8.docx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66800"/>
            <a:ext cx="6710784" cy="1143000"/>
          </a:xfrm>
        </p:spPr>
        <p:txBody>
          <a:bodyPr>
            <a:normAutofit/>
          </a:bodyPr>
          <a:lstStyle/>
          <a:p>
            <a:r>
              <a:rPr lang="en-US" dirty="0"/>
              <a:t>Prepare. Perform.  Please! 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24000" y="2438400"/>
            <a:ext cx="671078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effectLst/>
                <a:latin typeface="Calibri" panose="020F0502020204030204" pitchFamily="34" charset="0"/>
              </a:rPr>
              <a:t>How to stand out </a:t>
            </a:r>
          </a:p>
          <a:p>
            <a:pPr marL="0" indent="0" algn="ctr">
              <a:buNone/>
            </a:pPr>
            <a:r>
              <a:rPr lang="en-US" sz="2800" dirty="0">
                <a:effectLst/>
                <a:latin typeface="Calibri" panose="020F0502020204030204" pitchFamily="34" charset="0"/>
              </a:rPr>
              <a:t>during your virtual job interview</a:t>
            </a:r>
            <a:endParaRPr lang="en-US" sz="2800" dirty="0"/>
          </a:p>
        </p:txBody>
      </p:sp>
      <p:pic>
        <p:nvPicPr>
          <p:cNvPr id="5" name="Picture 4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4603-D3BE-487A-B47D-A9C902B8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Perform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EF67-5858-475F-8ABB-0D036A022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effectLst/>
                <a:latin typeface="Calibri" panose="020F0502020204030204" pitchFamily="34" charset="0"/>
              </a:rPr>
              <a:t>Your goal with any interview process is </a:t>
            </a:r>
          </a:p>
          <a:p>
            <a:pPr marL="0" indent="0" algn="ctr">
              <a:buNone/>
            </a:pPr>
            <a:r>
              <a:rPr lang="en-US" dirty="0">
                <a:effectLst/>
                <a:latin typeface="Calibri" panose="020F0502020204030204" pitchFamily="34" charset="0"/>
              </a:rPr>
              <a:t>to speak their language and show how you fit.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5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Tell me about yourself</a:t>
            </a:r>
          </a:p>
        </p:txBody>
      </p:sp>
    </p:spTree>
    <p:extLst>
      <p:ext uri="{BB962C8B-B14F-4D97-AF65-F5344CB8AC3E}">
        <p14:creationId xmlns:p14="http://schemas.microsoft.com/office/powerpoint/2010/main" val="3241766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has been your best accomplishment</a:t>
            </a:r>
          </a:p>
        </p:txBody>
      </p:sp>
    </p:spTree>
    <p:extLst>
      <p:ext uri="{BB962C8B-B14F-4D97-AF65-F5344CB8AC3E}">
        <p14:creationId xmlns:p14="http://schemas.microsoft.com/office/powerpoint/2010/main" val="157208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Tell me about a time when you failed</a:t>
            </a:r>
          </a:p>
        </p:txBody>
      </p:sp>
    </p:spTree>
    <p:extLst>
      <p:ext uri="{BB962C8B-B14F-4D97-AF65-F5344CB8AC3E}">
        <p14:creationId xmlns:p14="http://schemas.microsoft.com/office/powerpoint/2010/main" val="416538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 why do you want to leave your current company</a:t>
            </a:r>
          </a:p>
        </p:txBody>
      </p:sp>
    </p:spTree>
    <p:extLst>
      <p:ext uri="{BB962C8B-B14F-4D97-AF65-F5344CB8AC3E}">
        <p14:creationId xmlns:p14="http://schemas.microsoft.com/office/powerpoint/2010/main" val="2742839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you were an animal, what animal would you be</a:t>
            </a:r>
          </a:p>
        </p:txBody>
      </p:sp>
    </p:spTree>
    <p:extLst>
      <p:ext uri="{BB962C8B-B14F-4D97-AF65-F5344CB8AC3E}">
        <p14:creationId xmlns:p14="http://schemas.microsoft.com/office/powerpoint/2010/main" val="65374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have any questions</a:t>
            </a:r>
          </a:p>
        </p:txBody>
      </p:sp>
    </p:spTree>
    <p:extLst>
      <p:ext uri="{BB962C8B-B14F-4D97-AF65-F5344CB8AC3E}">
        <p14:creationId xmlns:p14="http://schemas.microsoft.com/office/powerpoint/2010/main" val="204623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Question mark against red wall">
            <a:extLst>
              <a:ext uri="{FF2B5EF4-FFF2-40B4-BE49-F238E27FC236}">
                <a16:creationId xmlns:a16="http://schemas.microsoft.com/office/drawing/2014/main" id="{E4173668-7CDE-4521-9137-54B1A667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B015D-F383-4F53-8E0C-AB3C0EC2B83A}"/>
              </a:ext>
            </a:extLst>
          </p:cNvPr>
          <p:cNvSpPr txBox="1"/>
          <p:nvPr/>
        </p:nvSpPr>
        <p:spPr>
          <a:xfrm>
            <a:off x="1371600" y="114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have any </a:t>
            </a:r>
            <a:r>
              <a:rPr lang="en-US" sz="3600" b="1" i="1" dirty="0"/>
              <a:t>more</a:t>
            </a:r>
            <a:r>
              <a:rPr lang="en-US" sz="3600" dirty="0"/>
              <a:t> questions</a:t>
            </a:r>
          </a:p>
        </p:txBody>
      </p:sp>
    </p:spTree>
    <p:extLst>
      <p:ext uri="{BB962C8B-B14F-4D97-AF65-F5344CB8AC3E}">
        <p14:creationId xmlns:p14="http://schemas.microsoft.com/office/powerpoint/2010/main" val="192316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89FF-4BD6-482A-ACD5-356525D4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Please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941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What is your goal for this interview?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571"/>
            <a:ext cx="671383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Your goal with any interview process is: </a:t>
            </a:r>
          </a:p>
          <a:p>
            <a:pPr marL="0" indent="0">
              <a:buNone/>
            </a:pPr>
            <a:endParaRPr lang="en-US" sz="3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</a:rPr>
              <a:t>	</a:t>
            </a:r>
            <a:r>
              <a:rPr lang="en-US" sz="3200" dirty="0">
                <a:effectLst/>
                <a:latin typeface="Calibri" panose="020F0502020204030204" pitchFamily="34" charset="0"/>
              </a:rPr>
              <a:t>       to speak their language</a:t>
            </a:r>
          </a:p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 			   and </a:t>
            </a:r>
          </a:p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		  show how you fit.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8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What is your goal for this interview?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571"/>
            <a:ext cx="6713835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45FF-C791-42D3-82B5-A17063BB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Welcome to contact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81DC-EC73-4BCA-8033-4722DEE47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95600"/>
            <a:ext cx="8229600" cy="17565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Emil Wepprich</a:t>
            </a:r>
          </a:p>
          <a:p>
            <a:pPr marL="0" indent="0" algn="ctr">
              <a:buNone/>
            </a:pPr>
            <a:r>
              <a:rPr lang="en-US" dirty="0"/>
              <a:t>weppriche@gmail.com</a:t>
            </a:r>
          </a:p>
        </p:txBody>
      </p:sp>
    </p:spTree>
    <p:extLst>
      <p:ext uri="{BB962C8B-B14F-4D97-AF65-F5344CB8AC3E}">
        <p14:creationId xmlns:p14="http://schemas.microsoft.com/office/powerpoint/2010/main" val="247395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31AD4-406D-4BB6-ACCE-8AA2948B12B4}"/>
              </a:ext>
            </a:extLst>
          </p:cNvPr>
          <p:cNvSpPr txBox="1"/>
          <p:nvPr/>
        </p:nvSpPr>
        <p:spPr>
          <a:xfrm>
            <a:off x="1219200" y="1143000"/>
            <a:ext cx="723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Networking</a:t>
            </a:r>
          </a:p>
          <a:p>
            <a:endParaRPr lang="en-US" dirty="0"/>
          </a:p>
          <a:p>
            <a:r>
              <a:rPr lang="en-US" dirty="0"/>
              <a:t>References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3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45FF-C791-42D3-82B5-A17063BB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Welcome to contact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81DC-EC73-4BCA-8033-4722DEE47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95600"/>
            <a:ext cx="8229600" cy="17565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Emil Wepprich</a:t>
            </a:r>
          </a:p>
          <a:p>
            <a:pPr marL="0" indent="0" algn="ctr">
              <a:buNone/>
            </a:pPr>
            <a:r>
              <a:rPr lang="en-US" dirty="0"/>
              <a:t>weppriche@gmail.com</a:t>
            </a:r>
          </a:p>
        </p:txBody>
      </p:sp>
    </p:spTree>
    <p:extLst>
      <p:ext uri="{BB962C8B-B14F-4D97-AF65-F5344CB8AC3E}">
        <p14:creationId xmlns:p14="http://schemas.microsoft.com/office/powerpoint/2010/main" val="323941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3F8663-F460-47A2-A37B-2CD53BD2D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994426"/>
              </p:ext>
            </p:extLst>
          </p:nvPr>
        </p:nvGraphicFramePr>
        <p:xfrm>
          <a:off x="1527175" y="401638"/>
          <a:ext cx="6089650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816" imgH="5114231" progId="Word.Document.12">
                  <p:embed/>
                </p:oleObj>
              </mc:Choice>
              <mc:Fallback>
                <p:oleObj name="Document" r:id="rId2" imgW="6153816" imgH="511423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3F8663-F460-47A2-A37B-2CD53BD2D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401638"/>
                        <a:ext cx="6089650" cy="50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810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What is your goal for this interview?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571"/>
            <a:ext cx="671383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Your goal with any interview process is: </a:t>
            </a:r>
          </a:p>
          <a:p>
            <a:pPr marL="0" indent="0">
              <a:buNone/>
            </a:pPr>
            <a:endParaRPr lang="en-US" sz="3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</a:rPr>
              <a:t>	</a:t>
            </a:r>
            <a:r>
              <a:rPr lang="en-US" sz="3200" dirty="0">
                <a:effectLst/>
                <a:latin typeface="Calibri" panose="020F0502020204030204" pitchFamily="34" charset="0"/>
              </a:rPr>
              <a:t>       to speak their language</a:t>
            </a:r>
          </a:p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 			   and </a:t>
            </a:r>
          </a:p>
          <a:p>
            <a:pPr marL="0" indent="0">
              <a:buNone/>
            </a:pPr>
            <a:r>
              <a:rPr lang="en-US" sz="3200" dirty="0">
                <a:effectLst/>
                <a:latin typeface="Calibri" panose="020F0502020204030204" pitchFamily="34" charset="0"/>
              </a:rPr>
              <a:t>		  show how you fit.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9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710784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Steps to a successful interview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1676400"/>
            <a:ext cx="6710784" cy="42757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7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710784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Steps to a successful interview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1676400"/>
            <a:ext cx="6710784" cy="42757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Preparing for your interview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6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710784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Steps to a successful interview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1676400"/>
            <a:ext cx="6710784" cy="42757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Preparing for your interview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Focusing on what your interviewer wants to hear AND why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4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710784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Steps to a successful interview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1676400"/>
            <a:ext cx="6710784" cy="42757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Preparing for your interview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Focusing on what your interviewer wants to hear AND why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Meaningful follow up at the end and after the interview</a:t>
            </a:r>
          </a:p>
        </p:txBody>
      </p:sp>
      <p:pic>
        <p:nvPicPr>
          <p:cNvPr id="6" name="Picture 5" descr="E:\websites\free-power-point-templates\2012\logo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6553200"/>
            <a:ext cx="503912" cy="1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DD9C-C436-4A61-A3F3-F86A0ECC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Prepare</a:t>
            </a:r>
          </a:p>
        </p:txBody>
      </p:sp>
    </p:spTree>
    <p:extLst>
      <p:ext uri="{BB962C8B-B14F-4D97-AF65-F5344CB8AC3E}">
        <p14:creationId xmlns:p14="http://schemas.microsoft.com/office/powerpoint/2010/main" val="2836539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6CCA0CE-DDFB-4084-B677-2054A771A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225937"/>
              </p:ext>
            </p:extLst>
          </p:nvPr>
        </p:nvGraphicFramePr>
        <p:xfrm>
          <a:off x="1981200" y="76200"/>
          <a:ext cx="51054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128539" imgH="9555745" progId="Word.Document.12">
                  <p:embed/>
                </p:oleObj>
              </mc:Choice>
              <mc:Fallback>
                <p:oleObj name="Document" r:id="rId2" imgW="7128539" imgH="9555745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6CCA0CE-DDFB-4084-B677-2054A771A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1200" y="76200"/>
                        <a:ext cx="5105400" cy="678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DD5ADF5-76D0-4591-8CF5-BC6B6439FA2F}"/>
              </a:ext>
            </a:extLst>
          </p:cNvPr>
          <p:cNvSpPr/>
          <p:nvPr/>
        </p:nvSpPr>
        <p:spPr>
          <a:xfrm>
            <a:off x="0" y="0"/>
            <a:ext cx="19812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3D747-2CDB-4C38-828E-320B6FA4CFA9}"/>
              </a:ext>
            </a:extLst>
          </p:cNvPr>
          <p:cNvSpPr/>
          <p:nvPr/>
        </p:nvSpPr>
        <p:spPr>
          <a:xfrm>
            <a:off x="7239000" y="0"/>
            <a:ext cx="1905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13012"/>
      </p:ext>
    </p:extLst>
  </p:cSld>
  <p:clrMapOvr>
    <a:masterClrMapping/>
  </p:clrMapOvr>
</p:sld>
</file>

<file path=ppt/theme/theme1.xml><?xml version="1.0" encoding="utf-8"?>
<a:theme xmlns:a="http://schemas.openxmlformats.org/drawingml/2006/main" name="20010-marke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20010-marketing</Template>
  <TotalTime>407</TotalTime>
  <Words>252</Words>
  <Application>Microsoft Office PowerPoint</Application>
  <PresentationFormat>On-screen Show (4:3)</PresentationFormat>
  <Paragraphs>65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Microsoft New Tai Lue</vt:lpstr>
      <vt:lpstr>20010-marketing</vt:lpstr>
      <vt:lpstr>Document</vt:lpstr>
      <vt:lpstr>Prepare. Perform.  Please! </vt:lpstr>
      <vt:lpstr>What is your goal for this interview?</vt:lpstr>
      <vt:lpstr>What is your goal for this interview?</vt:lpstr>
      <vt:lpstr>Steps to a successful interview</vt:lpstr>
      <vt:lpstr>Steps to a successful interview</vt:lpstr>
      <vt:lpstr>Steps to a successful interview</vt:lpstr>
      <vt:lpstr>Steps to a successful interview</vt:lpstr>
      <vt:lpstr>Prepare</vt:lpstr>
      <vt:lpstr>PowerPoint Presentation</vt:lpstr>
      <vt:lpstr>Perform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Please!</vt:lpstr>
      <vt:lpstr>What is your goal for this interview?</vt:lpstr>
      <vt:lpstr>Welcome to contact me</vt:lpstr>
      <vt:lpstr>PowerPoint Presentation</vt:lpstr>
      <vt:lpstr>Welcome to contact 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Lemuel Conde</dc:creator>
  <cp:lastModifiedBy>Emil Wepprich</cp:lastModifiedBy>
  <cp:revision>4</cp:revision>
  <dcterms:created xsi:type="dcterms:W3CDTF">2013-11-03T00:07:09Z</dcterms:created>
  <dcterms:modified xsi:type="dcterms:W3CDTF">2021-03-25T15:33:50Z</dcterms:modified>
</cp:coreProperties>
</file>